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3" r:id="rId12"/>
    <p:sldId id="274" r:id="rId13"/>
    <p:sldId id="275" r:id="rId14"/>
    <p:sldId id="266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87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1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277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119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03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1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18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930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6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66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10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9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37A53-680C-488A-85C7-FB37C15E68FB}" type="datetimeFigureOut">
              <a:rPr lang="en-US" smtClean="0"/>
              <a:t>20-Sep-21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646E8-4BEA-4CCA-B27F-B664487BF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8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developer.amazonwebservices.com/connect/entry.jspa?e%20xternalID=351&amp;categoryID=88%20" TargetMode="External"/><Relationship Id="rId3" Type="http://schemas.openxmlformats.org/officeDocument/2006/relationships/hyperlink" Target="http://aws.amazon.com/" TargetMode="External"/><Relationship Id="rId7" Type="http://schemas.openxmlformats.org/officeDocument/2006/relationships/hyperlink" Target="http://docs.amazonwebservices.com/AWSEC2/2009-10-%2031/UserGuide/" TargetMode="External"/><Relationship Id="rId12" Type="http://schemas.openxmlformats.org/officeDocument/2006/relationships/hyperlink" Target="https://d0.awsstatic.com/whitepapers/cloud-migration-main.pdf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docs.amazonwebservices.com/AWSEC2/2009-10-%2031/GettingStartedGuide/" TargetMode="External"/><Relationship Id="rId11" Type="http://schemas.openxmlformats.org/officeDocument/2006/relationships/hyperlink" Target="http://docs.amazonwebservices.com/AWSEC2/2007-08-%2029/GettingStartedGuide/putty.html" TargetMode="External"/><Relationship Id="rId5" Type="http://schemas.openxmlformats.org/officeDocument/2006/relationships/hyperlink" Target="http://clouddb.info/" TargetMode="External"/><Relationship Id="rId10" Type="http://schemas.openxmlformats.org/officeDocument/2006/relationships/hyperlink" Target="http://aws.amazon.com/ebs/" TargetMode="External"/><Relationship Id="rId4" Type="http://schemas.openxmlformats.org/officeDocument/2006/relationships/hyperlink" Target="http://aws.amazon.com/ec2/" TargetMode="External"/><Relationship Id="rId9" Type="http://schemas.openxmlformats.org/officeDocument/2006/relationships/hyperlink" Target="http://developer.amazonwebservices.com/connect/entry.jspa?e%20xternalID=1233&amp;categoryID=174%20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5"/>
          <p:cNvSpPr txBox="1">
            <a:spLocks/>
          </p:cNvSpPr>
          <p:nvPr/>
        </p:nvSpPr>
        <p:spPr>
          <a:xfrm>
            <a:off x="3356461" y="3795268"/>
            <a:ext cx="5637010" cy="882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</a:rPr>
              <a:t>Summer internship project</a:t>
            </a:r>
            <a:endParaRPr lang="en-US" dirty="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1961" y="5489758"/>
            <a:ext cx="2361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Supervisor:</a:t>
            </a:r>
          </a:p>
          <a:p>
            <a:r>
              <a:rPr lang="en-US" dirty="0"/>
              <a:t>Ms. Pooja Batra Nagpal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10305" y="5489758"/>
            <a:ext cx="22240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Co-Supervisor:</a:t>
            </a:r>
          </a:p>
          <a:p>
            <a:r>
              <a:rPr lang="en-US" dirty="0"/>
              <a:t>Ms. Sarika Choudhary</a:t>
            </a:r>
          </a:p>
        </p:txBody>
      </p:sp>
      <p:pic>
        <p:nvPicPr>
          <p:cNvPr id="10" name="Picture 9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15" b="92308" l="9615" r="89423">
                        <a14:foregroundMark x1="35577" y1="14423" x2="35577" y2="14423"/>
                        <a14:foregroundMark x1="51923" y1="14423" x2="51923" y2="14423"/>
                        <a14:foregroundMark x1="50000" y1="92308" x2="50000" y2="923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053" y="1109374"/>
            <a:ext cx="885825" cy="85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/>
          <p:cNvSpPr/>
          <p:nvPr/>
        </p:nvSpPr>
        <p:spPr>
          <a:xfrm>
            <a:off x="2252697" y="1899007"/>
            <a:ext cx="810870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Django Application on </a:t>
            </a:r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4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AWS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314919" y="5351256"/>
            <a:ext cx="16049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By:</a:t>
            </a:r>
          </a:p>
          <a:p>
            <a:r>
              <a:rPr lang="en-US" dirty="0"/>
              <a:t>Kola Avinash</a:t>
            </a:r>
          </a:p>
          <a:p>
            <a:r>
              <a:rPr lang="en-US" dirty="0"/>
              <a:t>A50105218021</a:t>
            </a:r>
          </a:p>
        </p:txBody>
      </p:sp>
    </p:spTree>
    <p:extLst>
      <p:ext uri="{BB962C8B-B14F-4D97-AF65-F5344CB8AC3E}">
        <p14:creationId xmlns:p14="http://schemas.microsoft.com/office/powerpoint/2010/main" val="117691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6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577334"/>
            <a:ext cx="31795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USE CASE DIAGRAM</a:t>
            </a:r>
            <a:endParaRPr lang="en-US" sz="2800" b="1" u="sng" dirty="0"/>
          </a:p>
        </p:txBody>
      </p:sp>
      <p:pic>
        <p:nvPicPr>
          <p:cNvPr id="5122" name="Picture 2" descr="Use-case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6648" y="423606"/>
            <a:ext cx="7178468" cy="586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7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86788"/>
            <a:ext cx="405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CLOUD IMPLEMENTATION</a:t>
            </a:r>
            <a:endParaRPr lang="en-US" sz="2800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658027" y="1179320"/>
            <a:ext cx="85372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RDS(Relation database service)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Created a PostgreSQL database instance with t2.micro cpu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configurations of the cpu are 1GB RAM, 20GB SSD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Made some changes in the inbound security rules for easy access of the database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Made integration with the Django application in the settings file of Django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786214" y="4088140"/>
            <a:ext cx="4913831" cy="231093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7010222" y="4088140"/>
            <a:ext cx="4991100" cy="222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2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86788"/>
            <a:ext cx="405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CLOUD IMPLEMENTATION</a:t>
            </a:r>
            <a:endParaRPr lang="en-US" sz="28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658027" y="1179320"/>
            <a:ext cx="85372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S3(Simple Storage Service)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Created a Bucket with the simple configuration for the static files storage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Created a IAM User and given security clearance for the bucket using policy manager in aws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it with help of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configuration in django application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285966" y="4126288"/>
            <a:ext cx="4251709" cy="2246092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6410932" y="4126288"/>
            <a:ext cx="5407902" cy="224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1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1562" y="403880"/>
            <a:ext cx="405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CLOUD IMPLEMENTATION</a:t>
            </a:r>
            <a:endParaRPr lang="en-US" sz="28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658027" y="1179320"/>
            <a:ext cx="85372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EC2 (Elastic Cloud Compute)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Created a windows t2.micro instance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of the server include 1GB RAM, 30GB SSD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Connected and made installation of python django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Made security changes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Ran server in the port 80 and got access at its public DNS address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414028" y="4109196"/>
            <a:ext cx="4080917" cy="2062217"/>
          </a:xfrm>
          <a:prstGeom prst="rect">
            <a:avLst/>
          </a:prstGeom>
        </p:spPr>
      </p:pic>
      <p:pic>
        <p:nvPicPr>
          <p:cNvPr id="5" name="Picture 4" descr="C:\Users\HP\AppData\Local\Microsoft\Windows\INetCache\Content.Word\Screenshot (1)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982" y="4109196"/>
            <a:ext cx="4313090" cy="2062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9255274" y="2580830"/>
            <a:ext cx="2435373" cy="107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73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86788"/>
            <a:ext cx="4404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SCREENSHOTS AND RESULTS</a:t>
            </a:r>
            <a:endParaRPr lang="en-US" sz="2400" b="1" u="sng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457200" y="2099218"/>
            <a:ext cx="5191125" cy="279019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6498907" y="2099218"/>
            <a:ext cx="5229225" cy="280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77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86788"/>
            <a:ext cx="4404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SCREENSHOTS AND RESULTS</a:t>
            </a:r>
            <a:endParaRPr lang="en-US" sz="2400" b="1" u="sng" dirty="0"/>
          </a:p>
        </p:txBody>
      </p:sp>
      <p:sp>
        <p:nvSpPr>
          <p:cNvPr id="3" name="Rectangle 5"/>
          <p:cNvSpPr>
            <a:spLocks noChangeArrowheads="1"/>
          </p:cNvSpPr>
          <p:nvPr/>
        </p:nvSpPr>
        <p:spPr bwMode="auto">
          <a:xfrm>
            <a:off x="7751422" y="5143310"/>
            <a:ext cx="3073662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95550" algn="l"/>
              </a:tabLst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after Successful Admin Login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95550" algn="l"/>
              </a:tabLst>
            </a:pPr>
            <a:endParaRPr kumimoji="0" 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1058885" y="5013232"/>
            <a:ext cx="3400290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95550" algn="l"/>
              </a:tabLst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after Successful Customer Login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95550" algn="l"/>
              </a:tabLst>
            </a:pPr>
            <a:endParaRPr kumimoji="0" 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19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218" y="1634629"/>
            <a:ext cx="5455127" cy="317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9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68" y="1573083"/>
            <a:ext cx="5150327" cy="314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384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86788"/>
            <a:ext cx="4404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SCREENSHOTS AND RESULTS</a:t>
            </a:r>
            <a:endParaRPr lang="en-US" sz="2400" b="1" u="sng" dirty="0"/>
          </a:p>
        </p:txBody>
      </p:sp>
      <p:pic>
        <p:nvPicPr>
          <p:cNvPr id="2050" name="Picture 2" descr="after login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3" b="4242"/>
          <a:stretch/>
        </p:blipFill>
        <p:spPr bwMode="auto">
          <a:xfrm>
            <a:off x="380374" y="1799381"/>
            <a:ext cx="5037746" cy="2830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937011" y="4854717"/>
            <a:ext cx="3924472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95550" algn="l"/>
              </a:tabLst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after Successful Django</a:t>
            </a:r>
            <a:r>
              <a:rPr kumimoji="0" 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admin 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95550" algn="l"/>
              </a:tabLst>
            </a:pPr>
            <a:endParaRPr kumimoji="0" 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 descr="User Profile P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200" y="1799381"/>
            <a:ext cx="5034339" cy="2830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97543" y="4854717"/>
            <a:ext cx="2924198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4955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95550" algn="l"/>
              </a:tabLst>
            </a:pPr>
            <a:r>
              <a:rPr lang="en-US" sz="1600" b="1" dirty="0" smtClean="0">
                <a:ea typeface="Times New Roman" panose="02020603050405020304" pitchFamily="18" charset="0"/>
              </a:rPr>
              <a:t>User Profile page after login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95550" algn="l"/>
              </a:tabLst>
            </a:pPr>
            <a:endParaRPr kumimoji="0" 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3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86788"/>
            <a:ext cx="2165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CONCLUSION</a:t>
            </a:r>
            <a:endParaRPr lang="en-US" sz="2400" b="1" u="sng" dirty="0"/>
          </a:p>
        </p:txBody>
      </p:sp>
      <p:sp>
        <p:nvSpPr>
          <p:cNvPr id="3" name="Rectangle 2"/>
          <p:cNvSpPr/>
          <p:nvPr/>
        </p:nvSpPr>
        <p:spPr>
          <a:xfrm>
            <a:off x="1219200" y="1431475"/>
            <a:ext cx="907848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en-US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he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usage of the cloud Resources makes this project most viable and it lead to the most intrigued solutions of the implementing and hosting the application. By this I conclude that the cloud platform makes the application secure and faster with minimal efforts and less cost with high efficient service.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dirty="0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The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Django framework gives us a simple and reliable way to create customer management system. It provides powerful functionalities and concise syntax to help programmers deal with the database, the web page and the inner </a:t>
            </a:r>
            <a:r>
              <a:rPr lang="en-US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logic. </a:t>
            </a:r>
            <a:endParaRPr lang="en-US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2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86788"/>
            <a:ext cx="20470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REFERENCES</a:t>
            </a:r>
            <a:endParaRPr lang="en-US" sz="2400" b="1" u="sng" dirty="0"/>
          </a:p>
        </p:txBody>
      </p:sp>
      <p:sp>
        <p:nvSpPr>
          <p:cNvPr id="3" name="Rectangle 2"/>
          <p:cNvSpPr/>
          <p:nvPr/>
        </p:nvSpPr>
        <p:spPr>
          <a:xfrm>
            <a:off x="971371" y="1221670"/>
            <a:ext cx="994160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[1]Amazon Web Services (AWS). 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http://aws.amazon.com/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[2] Amazon Elastic Compute Cloud (Amazon EC2). 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http://aws.amazon.com/ec2/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[3] 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http://clouddb.info/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[4]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http://docs.amazonwebservices.com/AWSEC2/2009-10- 31/</a:t>
            </a:r>
            <a:r>
              <a:rPr lang="en-US" u="sng" dirty="0" err="1"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GettingStartedGuide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/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[5]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http://docs.amazonwebservices.com/AWSEC2/2009-10- 31/</a:t>
            </a:r>
            <a:r>
              <a:rPr lang="en-US" u="sng" dirty="0" err="1"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UserGuide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/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[6] 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8"/>
              </a:rPr>
              <a:t>http://developer.amazonwebservices.com/connect/entry.jspa?e </a:t>
            </a:r>
            <a:r>
              <a:rPr lang="en-US" u="sng" dirty="0" err="1">
                <a:latin typeface="Times New Roman" panose="02020603050405020304" pitchFamily="18" charset="0"/>
                <a:ea typeface="Times New Roman" panose="02020603050405020304" pitchFamily="18" charset="0"/>
                <a:hlinkClick r:id="rId8"/>
              </a:rPr>
              <a:t>xternalID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8"/>
              </a:rPr>
              <a:t>=351&amp;categoryID=88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[7] 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9"/>
              </a:rPr>
              <a:t>http://developer.amazonwebservices.com/connect/entry.jspa?e </a:t>
            </a:r>
            <a:r>
              <a:rPr lang="en-US" u="sng" dirty="0" err="1">
                <a:latin typeface="Times New Roman" panose="02020603050405020304" pitchFamily="18" charset="0"/>
                <a:ea typeface="Times New Roman" panose="02020603050405020304" pitchFamily="18" charset="0"/>
                <a:hlinkClick r:id="rId9"/>
              </a:rPr>
              <a:t>xternalID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9"/>
              </a:rPr>
              <a:t>=1233&amp;categoryID=174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[8] Amazon Elastic Block Store. 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10"/>
              </a:rPr>
              <a:t>http://aws.amazon.com/ebs/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[9] 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11"/>
              </a:rPr>
              <a:t>http://docs.amazonwebservices.com/AWSEC2/2007-08- 29/</a:t>
            </a:r>
            <a:r>
              <a:rPr lang="en-US" u="sng" dirty="0" err="1">
                <a:latin typeface="Times New Roman" panose="02020603050405020304" pitchFamily="18" charset="0"/>
                <a:ea typeface="Times New Roman" panose="02020603050405020304" pitchFamily="18" charset="0"/>
                <a:hlinkClick r:id="rId11"/>
              </a:rPr>
              <a:t>GettingStartedGuide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11"/>
              </a:rPr>
              <a:t>/putty.html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[10] </a:t>
            </a:r>
            <a:r>
              <a:rPr lang="en-US" u="sng" dirty="0">
                <a:latin typeface="Times New Roman" panose="02020603050405020304" pitchFamily="18" charset="0"/>
                <a:ea typeface="Times New Roman" panose="02020603050405020304" pitchFamily="18" charset="0"/>
                <a:hlinkClick r:id="rId12"/>
              </a:rPr>
              <a:t>https://d0.awsstatic.com/whitepapers/cloud-migration-main.pdf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3" r="3148" b="22089"/>
          <a:stretch/>
        </p:blipFill>
        <p:spPr bwMode="auto">
          <a:xfrm>
            <a:off x="3710032" y="2128500"/>
            <a:ext cx="4887037" cy="2454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007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449488"/>
            <a:ext cx="345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828" y="2190837"/>
            <a:ext cx="6076950" cy="34194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005" y="1148401"/>
            <a:ext cx="5724644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Cloud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Computing</a:t>
            </a:r>
          </a:p>
          <a:p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cloud computing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as a service(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Saas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Platform as a service (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Paas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 as a service (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Iaas</a:t>
            </a:r>
            <a:r>
              <a:rPr lang="en-US" sz="2800" dirty="0" smtClean="0"/>
              <a:t>)</a:t>
            </a:r>
            <a:r>
              <a:rPr lang="en-US" dirty="0" smtClean="0"/>
              <a:t>	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81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449488"/>
            <a:ext cx="345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90415" y="1341690"/>
            <a:ext cx="84859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cloud service Providers in market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(Amazon web services)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Google Cloud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Microsoft Azure etc..</a:t>
            </a:r>
          </a:p>
          <a:p>
            <a:pPr lvl="1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loud Computing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263" y="3172031"/>
            <a:ext cx="4352836" cy="354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4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06556" y="1109268"/>
            <a:ext cx="8649295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 of Cloud Computing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Dependency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</a:p>
          <a:p>
            <a:pPr lvl="1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Django application developed in this project can manage the customers and their orders 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Functionalities performed in the project include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Login/signup		 	2. Master admin login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Admin login		 	4. Setting profile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 See the status of orders 	6. Set the status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7. Create order etc..</a:t>
            </a:r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609600" y="449488"/>
            <a:ext cx="345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85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577334"/>
            <a:ext cx="3369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TECHNOLOGIES USED</a:t>
            </a:r>
            <a:endParaRPr lang="en-US" sz="28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239140" y="1555335"/>
            <a:ext cx="698723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service Used is AWS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AWS?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Services that are used to implement the Project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RDS(Relational Database Service)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S3 (Simple Storage Service)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EC2 (Elastic Cloud Compute)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IAM (Identity Access Management)</a:t>
            </a:r>
          </a:p>
          <a:p>
            <a:endParaRPr lang="en-US" dirty="0" smtClean="0"/>
          </a:p>
        </p:txBody>
      </p:sp>
      <p:pic>
        <p:nvPicPr>
          <p:cNvPr id="3074" name="Picture 2" descr="AWS IoT | Lambda Functions | Kinesis data streams | AWS skill se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6950" y="2994288"/>
            <a:ext cx="462280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36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577334"/>
            <a:ext cx="3369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TECHNOLOGIES USED</a:t>
            </a:r>
            <a:endParaRPr lang="en-US" sz="2800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1324598" y="1606610"/>
            <a:ext cx="89066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Django is the web framework that is used to develop the application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of Django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929" y="3176270"/>
            <a:ext cx="5900871" cy="295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7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577334"/>
            <a:ext cx="3369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TECHNOLOGIES USED</a:t>
            </a:r>
            <a:endParaRPr lang="en-US" sz="28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427147" y="1350476"/>
            <a:ext cx="543343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Technologies Used to develop the UI of the Application are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</a:p>
          <a:p>
            <a:pPr lvl="1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Service is provided by PostgreSQL 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8 Reasons To Learn PostgreSQL | Benefits of PostgreSQL Traini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6" r="6579" b="-3749"/>
          <a:stretch/>
        </p:blipFill>
        <p:spPr bwMode="auto">
          <a:xfrm>
            <a:off x="6135880" y="3833425"/>
            <a:ext cx="5469308" cy="243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16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577334"/>
            <a:ext cx="3369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TECHNOLOGIES USED</a:t>
            </a:r>
            <a:endParaRPr lang="en-US" sz="2800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145137" y="1444239"/>
            <a:ext cx="81697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External service like Google Api services are used for the small features of the application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IDE That is used to develop the application is VS Code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Install code on Linux | Snap Stor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921" y="3795154"/>
            <a:ext cx="1698862" cy="169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300" y="3795154"/>
            <a:ext cx="3137908" cy="156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07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WS Infr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6085" y="355143"/>
            <a:ext cx="12261362" cy="742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85800" y="577334"/>
            <a:ext cx="62923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AWS INFRASTRUCTURE DIAGRAM</a:t>
            </a: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53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586</TotalTime>
  <Words>579</Words>
  <Application>Microsoft Office PowerPoint</Application>
  <PresentationFormat>Widescreen</PresentationFormat>
  <Paragraphs>106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Algerian</vt:lpstr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20</cp:revision>
  <dcterms:created xsi:type="dcterms:W3CDTF">2021-09-19T05:46:08Z</dcterms:created>
  <dcterms:modified xsi:type="dcterms:W3CDTF">2021-09-20T11:10:18Z</dcterms:modified>
</cp:coreProperties>
</file>

<file path=docProps/thumbnail.jpeg>
</file>